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wmf>
</file>

<file path=ppt/media/image2.wmf>
</file>

<file path=ppt/media/image3.wmf>
</file>

<file path=ppt/media/image4.wmf>
</file>

<file path=ppt/media/image5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725842-577A-451F-9D7A-4C98EAC57E10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957DA0-58B8-417E-A741-2050A0054C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41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538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36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66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183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884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35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5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51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443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669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7D9AE-2A24-4797-A770-165FEF40781C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08607-48B6-4896-905F-6E14392C15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060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w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Different Animations and Approach.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621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533400"/>
            <a:ext cx="3581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Animations :-</a:t>
            </a:r>
          </a:p>
          <a:p>
            <a:endParaRPr lang="en-US" dirty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Pop UP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Jelly Animations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Panels et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List stretch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/>
              <a:t>DataFlipCardList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708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194" y="0"/>
            <a:ext cx="845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Pop Up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90600"/>
            <a:ext cx="815340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it look like ?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to implement in java script using CSS?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Consider div with same width and height of popup.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Use key frame animation to show effect.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Scale it from 0%  to 95%  with border radius as 50%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Scale it from 95% to 100% with border radius 50% to 0%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Above will do for popup animation. Construct class called </a:t>
            </a:r>
            <a:r>
              <a:rPr lang="en-US" sz="1200" dirty="0" err="1" smtClean="0"/>
              <a:t>popupAnimation</a:t>
            </a:r>
            <a:endParaRPr lang="en-US" sz="1200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Do the reverse for </a:t>
            </a:r>
            <a:r>
              <a:rPr lang="en-US" sz="1200" dirty="0" err="1" smtClean="0"/>
              <a:t>popdown</a:t>
            </a:r>
            <a:r>
              <a:rPr lang="en-US" sz="1200" dirty="0" smtClean="0"/>
              <a:t>  </a:t>
            </a:r>
            <a:r>
              <a:rPr lang="en-US" sz="1200" dirty="0" err="1" smtClean="0"/>
              <a:t>animaiton</a:t>
            </a:r>
            <a:r>
              <a:rPr lang="en-US" sz="1200" dirty="0" smtClean="0"/>
              <a:t>  call that </a:t>
            </a:r>
            <a:r>
              <a:rPr lang="en-US" sz="1200" dirty="0" err="1" smtClean="0"/>
              <a:t>css</a:t>
            </a:r>
            <a:r>
              <a:rPr lang="en-US" sz="1200" dirty="0" smtClean="0"/>
              <a:t> class </a:t>
            </a:r>
            <a:r>
              <a:rPr lang="en-US" sz="1200" dirty="0" err="1" smtClean="0"/>
              <a:t>popdownAnimation</a:t>
            </a:r>
            <a:r>
              <a:rPr lang="en-US" sz="1200" dirty="0" smtClean="0"/>
              <a:t>.</a:t>
            </a:r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things to consider while integrating with </a:t>
            </a:r>
            <a:r>
              <a:rPr lang="en-US" dirty="0" err="1" smtClean="0"/>
              <a:t>enyo</a:t>
            </a:r>
            <a:r>
              <a:rPr lang="en-US" dirty="0" smtClean="0"/>
              <a:t>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Use scrim for adding intermediate animation add and remove </a:t>
            </a:r>
            <a:r>
              <a:rPr lang="en-US" sz="1200" dirty="0" err="1" smtClean="0"/>
              <a:t>popupAnimation</a:t>
            </a:r>
            <a:r>
              <a:rPr lang="en-US" sz="1200" dirty="0" smtClean="0"/>
              <a:t> and </a:t>
            </a:r>
            <a:r>
              <a:rPr lang="en-US" sz="1200" dirty="0" err="1" smtClean="0"/>
              <a:t>popdownAnimaiton</a:t>
            </a:r>
            <a:r>
              <a:rPr lang="en-US" sz="1200" dirty="0" smtClean="0"/>
              <a:t> for scaling effect.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Create new class which shows gradual showing of text on popup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Whenever user do show popup 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smtClean="0"/>
              <a:t>Show scrim animation for scaling 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smtClean="0"/>
              <a:t>On </a:t>
            </a:r>
            <a:r>
              <a:rPr lang="en-US" sz="1200" dirty="0" err="1" smtClean="0"/>
              <a:t>webkit</a:t>
            </a:r>
            <a:r>
              <a:rPr lang="en-US" sz="1200" dirty="0" smtClean="0"/>
              <a:t> animation end event add gradual showing animation  to popup child elements.</a:t>
            </a:r>
          </a:p>
          <a:p>
            <a:pPr marL="1085850" lvl="2" indent="-171450">
              <a:buFont typeface="Arial" pitchFamily="34" charset="0"/>
              <a:buChar char="•"/>
            </a:pPr>
            <a:r>
              <a:rPr lang="en-US" sz="1200" dirty="0" smtClean="0"/>
              <a:t>Do reverse for  </a:t>
            </a:r>
            <a:r>
              <a:rPr lang="en-US" sz="1200" dirty="0" err="1" smtClean="0"/>
              <a:t>popdown</a:t>
            </a:r>
            <a:r>
              <a:rPr lang="en-US" sz="1200" dirty="0" smtClean="0"/>
              <a:t> animation.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1337026"/>
              </p:ext>
            </p:extLst>
          </p:nvPr>
        </p:nvGraphicFramePr>
        <p:xfrm>
          <a:off x="838200" y="1828800"/>
          <a:ext cx="1116012" cy="3715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1" name="Packager Shell Object" showAsIcon="1" r:id="rId3" imgW="1116000" imgH="432000" progId="Package">
                  <p:embed/>
                </p:oleObj>
              </mc:Choice>
              <mc:Fallback>
                <p:oleObj name="Packager Shell Object" showAsIcon="1" r:id="rId3" imgW="1116000" imgH="4320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1828800"/>
                        <a:ext cx="1116012" cy="3715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460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194" y="0"/>
            <a:ext cx="845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Jelly Animation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90600"/>
            <a:ext cx="81534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it look like ?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to implement in java script using CSS?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Consider div with some width and height.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Use key frame animation to show effect.         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dirty="0" smtClean="0"/>
              <a:t>    Transition is as below.</a:t>
            </a:r>
          </a:p>
          <a:p>
            <a:pPr lvl="1"/>
            <a:endParaRPr lang="en-US" sz="1200" dirty="0"/>
          </a:p>
          <a:p>
            <a:pPr lvl="1"/>
            <a:endParaRPr lang="en-US" sz="1200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	</a:t>
            </a:r>
          </a:p>
          <a:p>
            <a:r>
              <a:rPr lang="en-US" dirty="0" smtClean="0"/>
              <a:t>           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dirty="0" smtClean="0"/>
              <a:t>write key frame class with 16.66% (100/6) of increment on each stage.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dirty="0" smtClean="0"/>
              <a:t>Add class when user clicks on that button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dirty="0" smtClean="0"/>
              <a:t>For circular button use border radius 50%.</a:t>
            </a:r>
            <a:endParaRPr lang="en-US" dirty="0"/>
          </a:p>
          <a:p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What are things to consider while integrating with </a:t>
            </a:r>
            <a:r>
              <a:rPr lang="en-US" dirty="0" err="1" smtClean="0"/>
              <a:t>enyo</a:t>
            </a:r>
            <a:r>
              <a:rPr lang="en-US" dirty="0" smtClean="0"/>
              <a:t>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Use </a:t>
            </a:r>
            <a:r>
              <a:rPr lang="en-US" sz="1200" dirty="0" err="1" smtClean="0"/>
              <a:t>enyo.button</a:t>
            </a:r>
            <a:r>
              <a:rPr lang="en-US" sz="1200" dirty="0" smtClean="0"/>
              <a:t> kind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Add class to button div when </a:t>
            </a:r>
            <a:r>
              <a:rPr lang="en-US" sz="1200" dirty="0" err="1" smtClean="0"/>
              <a:t>ontap</a:t>
            </a:r>
            <a:r>
              <a:rPr lang="en-US" sz="1200" dirty="0" smtClean="0"/>
              <a:t> event is triggered.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sz="1200" dirty="0"/>
          </a:p>
          <a:p>
            <a:pPr lvl="1"/>
            <a:endParaRPr lang="en-US" sz="1200" dirty="0" smtClean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776909"/>
              </p:ext>
            </p:extLst>
          </p:nvPr>
        </p:nvGraphicFramePr>
        <p:xfrm>
          <a:off x="1143000" y="1447800"/>
          <a:ext cx="126047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" name="Packager Shell Object" showAsIcon="1" r:id="rId3" imgW="942120" imgH="432000" progId="Package">
                  <p:embed/>
                </p:oleObj>
              </mc:Choice>
              <mc:Fallback>
                <p:oleObj name="Packager Shell Object" showAsIcon="1" r:id="rId3" imgW="942120" imgH="4320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1447800"/>
                        <a:ext cx="126047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990600" y="3352800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028202" y="3083594"/>
            <a:ext cx="609600" cy="8923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Scale y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71800" y="3263056"/>
            <a:ext cx="990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Scale x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81500" y="3301868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772400" y="3301867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676400" y="3619500"/>
            <a:ext cx="2286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743200" y="3568567"/>
            <a:ext cx="1524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038600" y="3568568"/>
            <a:ext cx="2286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991100" y="3568568"/>
            <a:ext cx="2667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6019800" y="3529756"/>
            <a:ext cx="1524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7315200" y="3529755"/>
            <a:ext cx="304800" cy="0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5334000" y="3124200"/>
            <a:ext cx="609600" cy="8923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Scale y</a:t>
            </a:r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277598" y="3303662"/>
            <a:ext cx="990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>
                <a:solidFill>
                  <a:schemeClr val="tx1"/>
                </a:solidFill>
              </a:rPr>
              <a:t>Scale x</a:t>
            </a:r>
            <a:endParaRPr 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147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194" y="0"/>
            <a:ext cx="845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Panel transition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90600"/>
            <a:ext cx="8153400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it look like ?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to implement in java script using CSS and </a:t>
            </a:r>
            <a:r>
              <a:rPr lang="en-US" dirty="0" err="1" smtClean="0"/>
              <a:t>enyo</a:t>
            </a:r>
            <a:r>
              <a:rPr lang="en-US" dirty="0" smtClean="0"/>
              <a:t> 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Consider that there can be 1000’s of panels 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Solution should be simple and should not include many calculations.        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Consider below case , which show array of panels .</a:t>
            </a:r>
          </a:p>
          <a:p>
            <a:pPr lvl="1"/>
            <a:endParaRPr lang="en-US" sz="1200" dirty="0"/>
          </a:p>
          <a:p>
            <a:pPr lvl="1"/>
            <a:endParaRPr lang="en-US" sz="1200" dirty="0" smtClean="0"/>
          </a:p>
          <a:p>
            <a:endParaRPr lang="en-US" dirty="0"/>
          </a:p>
          <a:p>
            <a:endParaRPr lang="en-US" dirty="0" smtClean="0"/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dirty="0" smtClean="0"/>
              <a:t>Can be done by arranging all panels on below other in stack, but in that case we need to maintain z index of panels.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dirty="0" smtClean="0"/>
              <a:t>Above solution include lot of calculations 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dirty="0" smtClean="0"/>
              <a:t>If you observe carefully  then only two panels come in focus during animations.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dirty="0" smtClean="0"/>
              <a:t>We can just put </a:t>
            </a:r>
            <a:r>
              <a:rPr lang="en-US" sz="1200" dirty="0" err="1" smtClean="0"/>
              <a:t>zindex</a:t>
            </a:r>
            <a:r>
              <a:rPr lang="en-US" sz="1200" dirty="0" smtClean="0"/>
              <a:t> 0 to current panel and </a:t>
            </a:r>
            <a:r>
              <a:rPr lang="en-US" sz="1200" dirty="0" err="1" smtClean="0"/>
              <a:t>zindex</a:t>
            </a:r>
            <a:r>
              <a:rPr lang="en-US" sz="1200" dirty="0" smtClean="0"/>
              <a:t> 1 to panel coming in focus.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sz="1200" dirty="0" smtClean="0"/>
              <a:t>Rest all panels can be kept out of focus </a:t>
            </a:r>
            <a:endParaRPr lang="en-US" sz="1200" dirty="0"/>
          </a:p>
          <a:p>
            <a:endParaRPr lang="en-US" dirty="0" smtClean="0"/>
          </a:p>
          <a:p>
            <a:r>
              <a:rPr lang="en-US" dirty="0" smtClean="0"/>
              <a:t>Next 					Previous </a:t>
            </a:r>
          </a:p>
          <a:p>
            <a:pPr lvl="1"/>
            <a:endParaRPr lang="en-US" sz="12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1219200" y="3124200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7788436"/>
              </p:ext>
            </p:extLst>
          </p:nvPr>
        </p:nvGraphicFramePr>
        <p:xfrm>
          <a:off x="1067594" y="1524000"/>
          <a:ext cx="1066006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Packager Shell Object" showAsIcon="1" r:id="rId3" imgW="456120" imgH="432000" progId="Package">
                  <p:embed/>
                </p:oleObj>
              </mc:Choice>
              <mc:Fallback>
                <p:oleObj name="Packager Shell Object" showAsIcon="1" r:id="rId3" imgW="456120" imgH="4320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67594" y="1524000"/>
                        <a:ext cx="1066006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1905000" y="3124200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2590800" y="3124200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3276600" y="3124200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267200" y="4953000"/>
            <a:ext cx="0" cy="1905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1066800" y="5607248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1905000" y="5607248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US" dirty="0"/>
          </a:p>
        </p:txBody>
      </p:sp>
      <p:cxnSp>
        <p:nvCxnSpPr>
          <p:cNvPr id="15" name="Straight Arrow Connector 14"/>
          <p:cNvCxnSpPr>
            <a:endCxn id="29" idx="3"/>
          </p:cNvCxnSpPr>
          <p:nvPr/>
        </p:nvCxnSpPr>
        <p:spPr>
          <a:xfrm flipH="1">
            <a:off x="1676400" y="5873948"/>
            <a:ext cx="1524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143000" y="5181600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 smtClean="0"/>
              <a:t>Zindex</a:t>
            </a:r>
            <a:r>
              <a:rPr lang="en-US" sz="800" dirty="0" smtClean="0"/>
              <a:t> 0</a:t>
            </a:r>
            <a:endParaRPr lang="en-US" sz="800" dirty="0"/>
          </a:p>
        </p:txBody>
      </p:sp>
      <p:sp>
        <p:nvSpPr>
          <p:cNvPr id="31" name="TextBox 30"/>
          <p:cNvSpPr txBox="1"/>
          <p:nvPr/>
        </p:nvSpPr>
        <p:spPr>
          <a:xfrm>
            <a:off x="1981200" y="5211885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 smtClean="0"/>
              <a:t>Zindex</a:t>
            </a:r>
            <a:r>
              <a:rPr lang="en-US" sz="800" dirty="0" smtClean="0"/>
              <a:t> 1</a:t>
            </a:r>
            <a:endParaRPr lang="en-US" sz="800" dirty="0"/>
          </a:p>
        </p:txBody>
      </p:sp>
      <p:sp>
        <p:nvSpPr>
          <p:cNvPr id="32" name="TextBox 31"/>
          <p:cNvSpPr txBox="1"/>
          <p:nvPr/>
        </p:nvSpPr>
        <p:spPr>
          <a:xfrm>
            <a:off x="1787495" y="6216878"/>
            <a:ext cx="1793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Transition from 100% to 0%</a:t>
            </a:r>
            <a:endParaRPr lang="en-US" sz="800" dirty="0"/>
          </a:p>
        </p:txBody>
      </p:sp>
      <p:sp>
        <p:nvSpPr>
          <p:cNvPr id="33" name="Rectangle 32"/>
          <p:cNvSpPr/>
          <p:nvPr/>
        </p:nvSpPr>
        <p:spPr>
          <a:xfrm>
            <a:off x="5410200" y="5683448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6248400" y="5683448"/>
            <a:ext cx="609600" cy="533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5486400" y="5257800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 smtClean="0"/>
              <a:t>Zindex</a:t>
            </a:r>
            <a:r>
              <a:rPr lang="en-US" sz="800" dirty="0" smtClean="0"/>
              <a:t> 1</a:t>
            </a:r>
            <a:endParaRPr lang="en-US" sz="800" dirty="0"/>
          </a:p>
        </p:txBody>
      </p:sp>
      <p:sp>
        <p:nvSpPr>
          <p:cNvPr id="36" name="TextBox 35"/>
          <p:cNvSpPr txBox="1"/>
          <p:nvPr/>
        </p:nvSpPr>
        <p:spPr>
          <a:xfrm>
            <a:off x="6324600" y="5288085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err="1" smtClean="0"/>
              <a:t>Zindex</a:t>
            </a:r>
            <a:r>
              <a:rPr lang="en-US" sz="800" dirty="0" smtClean="0"/>
              <a:t> 0</a:t>
            </a:r>
            <a:endParaRPr lang="en-US" sz="800" dirty="0"/>
          </a:p>
        </p:txBody>
      </p:sp>
      <p:sp>
        <p:nvSpPr>
          <p:cNvPr id="37" name="TextBox 36"/>
          <p:cNvSpPr txBox="1"/>
          <p:nvPr/>
        </p:nvSpPr>
        <p:spPr>
          <a:xfrm>
            <a:off x="4430282" y="6296451"/>
            <a:ext cx="1793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Transition from -100% to 0%</a:t>
            </a:r>
            <a:endParaRPr lang="en-US" sz="800" dirty="0"/>
          </a:p>
        </p:txBody>
      </p:sp>
      <p:cxnSp>
        <p:nvCxnSpPr>
          <p:cNvPr id="39" name="Straight Arrow Connector 38"/>
          <p:cNvCxnSpPr>
            <a:endCxn id="34" idx="1"/>
          </p:cNvCxnSpPr>
          <p:nvPr/>
        </p:nvCxnSpPr>
        <p:spPr>
          <a:xfrm>
            <a:off x="6096000" y="5950148"/>
            <a:ext cx="1524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637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194" y="0"/>
            <a:ext cx="845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 smtClean="0"/>
              <a:t>DataList</a:t>
            </a:r>
            <a:r>
              <a:rPr lang="en-US" sz="4400" dirty="0" smtClean="0"/>
              <a:t> stretch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90600"/>
            <a:ext cx="81534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it look like ?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to implement in java script using CSS and </a:t>
            </a:r>
            <a:r>
              <a:rPr lang="en-US" dirty="0" err="1" smtClean="0"/>
              <a:t>enyo</a:t>
            </a:r>
            <a:r>
              <a:rPr lang="en-US" dirty="0" smtClean="0"/>
              <a:t> 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As we see list is stretching we ne drag down and stops when stop dragging.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Above animation can be achieved using three event function as below.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smtClean="0"/>
              <a:t>Drag start</a:t>
            </a:r>
          </a:p>
          <a:p>
            <a:pPr marL="1657350" lvl="3" indent="-285750">
              <a:buFont typeface="Arial" pitchFamily="34" charset="0"/>
              <a:buChar char="•"/>
            </a:pPr>
            <a:r>
              <a:rPr lang="en-US" sz="1200" dirty="0" smtClean="0"/>
              <a:t>Have some variable to store </a:t>
            </a:r>
            <a:r>
              <a:rPr lang="en-US" sz="1200" dirty="0" err="1" smtClean="0"/>
              <a:t>scalingfactor</a:t>
            </a:r>
            <a:r>
              <a:rPr lang="en-US" sz="1200" dirty="0" smtClean="0"/>
              <a:t>.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err="1" smtClean="0"/>
              <a:t>OnDrag</a:t>
            </a:r>
            <a:endParaRPr lang="en-US" sz="1200" dirty="0" smtClean="0"/>
          </a:p>
          <a:p>
            <a:pPr marL="1657350" lvl="3" indent="-285750">
              <a:buFont typeface="Arial" pitchFamily="34" charset="0"/>
              <a:buChar char="•"/>
            </a:pPr>
            <a:r>
              <a:rPr lang="en-US" sz="1200" dirty="0" smtClean="0"/>
              <a:t>Check if it is up /down drag using </a:t>
            </a:r>
            <a:r>
              <a:rPr lang="en-US" sz="1200" dirty="0" err="1" smtClean="0"/>
              <a:t>dy</a:t>
            </a:r>
            <a:r>
              <a:rPr lang="en-US" sz="1200" dirty="0" smtClean="0"/>
              <a:t> value.</a:t>
            </a:r>
          </a:p>
          <a:p>
            <a:pPr marL="1657350" lvl="3" indent="-285750">
              <a:buFont typeface="Arial" pitchFamily="34" charset="0"/>
              <a:buChar char="•"/>
            </a:pPr>
            <a:r>
              <a:rPr lang="en-US" sz="1200" dirty="0" smtClean="0"/>
              <a:t>If </a:t>
            </a:r>
            <a:r>
              <a:rPr lang="en-US" sz="1200" dirty="0" err="1" smtClean="0"/>
              <a:t>dy</a:t>
            </a:r>
            <a:r>
              <a:rPr lang="en-US" sz="1200" dirty="0" smtClean="0"/>
              <a:t> value is zero means do nothing.</a:t>
            </a:r>
          </a:p>
          <a:p>
            <a:pPr marL="1657350" lvl="3" indent="-285750">
              <a:buFont typeface="Arial" pitchFamily="34" charset="0"/>
              <a:buChar char="•"/>
            </a:pPr>
            <a:r>
              <a:rPr lang="en-US" sz="1200" dirty="0" smtClean="0"/>
              <a:t>Shift </a:t>
            </a:r>
            <a:r>
              <a:rPr lang="en-US" sz="1200" dirty="0" err="1" smtClean="0"/>
              <a:t>tranformation</a:t>
            </a:r>
            <a:r>
              <a:rPr lang="en-US" sz="1200" dirty="0" smtClean="0"/>
              <a:t>-origin as per up/down movement.</a:t>
            </a:r>
          </a:p>
          <a:p>
            <a:pPr marL="1657350" lvl="3" indent="-285750">
              <a:buFont typeface="Arial" pitchFamily="34" charset="0"/>
              <a:buChar char="•"/>
            </a:pPr>
            <a:r>
              <a:rPr lang="en-US" sz="1200" dirty="0" smtClean="0"/>
              <a:t>Scale list div by some value lets say 1.12 in each call </a:t>
            </a:r>
          </a:p>
          <a:p>
            <a:pPr marL="1657350" lvl="3" indent="-285750">
              <a:buFont typeface="Arial" pitchFamily="34" charset="0"/>
              <a:buChar char="•"/>
            </a:pPr>
            <a:r>
              <a:rPr lang="en-US" sz="1200" dirty="0" smtClean="0"/>
              <a:t>Maintain the value of scaling in </a:t>
            </a:r>
            <a:r>
              <a:rPr lang="en-US" sz="1200" dirty="0" err="1" smtClean="0"/>
              <a:t>scalingfactor</a:t>
            </a:r>
            <a:r>
              <a:rPr lang="en-US" sz="1200" dirty="0" smtClean="0"/>
              <a:t>.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n-US" sz="1200" dirty="0" err="1" smtClean="0"/>
              <a:t>DragFinish</a:t>
            </a:r>
            <a:endParaRPr lang="en-US" sz="1200" dirty="0" smtClean="0"/>
          </a:p>
          <a:p>
            <a:pPr marL="1657350" lvl="3" indent="-285750">
              <a:buFont typeface="Arial" pitchFamily="34" charset="0"/>
              <a:buChar char="•"/>
            </a:pPr>
            <a:r>
              <a:rPr lang="en-US" sz="1200" dirty="0" smtClean="0"/>
              <a:t>Add class to show bounce back effect.</a:t>
            </a:r>
          </a:p>
          <a:p>
            <a:pPr marL="1657350" lvl="3" indent="-285750">
              <a:buFont typeface="Arial" pitchFamily="34" charset="0"/>
              <a:buChar char="•"/>
            </a:pPr>
            <a:r>
              <a:rPr lang="en-US" sz="1200" dirty="0" smtClean="0"/>
              <a:t>Use </a:t>
            </a:r>
            <a:r>
              <a:rPr lang="en-US" sz="1200" dirty="0" err="1" smtClean="0"/>
              <a:t>keyframe</a:t>
            </a:r>
            <a:r>
              <a:rPr lang="en-US" sz="1200" dirty="0" smtClean="0"/>
              <a:t> </a:t>
            </a:r>
            <a:r>
              <a:rPr lang="en-US" sz="1200" dirty="0" err="1" smtClean="0"/>
              <a:t>aniamtion</a:t>
            </a:r>
            <a:r>
              <a:rPr lang="en-US" sz="1200" dirty="0" smtClean="0"/>
              <a:t> for that</a:t>
            </a:r>
          </a:p>
          <a:p>
            <a:pPr marL="1657350" lvl="3" indent="-285750">
              <a:buFont typeface="Arial" pitchFamily="34" charset="0"/>
              <a:buChar char="•"/>
            </a:pPr>
            <a:r>
              <a:rPr lang="en-US" sz="1200" dirty="0" smtClean="0"/>
              <a:t>Scale should be done in below order</a:t>
            </a:r>
          </a:p>
          <a:p>
            <a:pPr marL="2114550" lvl="4" indent="-285750">
              <a:buFont typeface="Arial" pitchFamily="34" charset="0"/>
              <a:buChar char="•"/>
            </a:pPr>
            <a:r>
              <a:rPr lang="en-US" sz="1200" dirty="0" err="1" smtClean="0"/>
              <a:t>Scalingfactor</a:t>
            </a:r>
            <a:r>
              <a:rPr lang="en-US" sz="1200" dirty="0" smtClean="0"/>
              <a:t>  -&gt; 1  -&gt; </a:t>
            </a:r>
            <a:r>
              <a:rPr lang="en-US" sz="1200" dirty="0" err="1" smtClean="0"/>
              <a:t>scalingfactor</a:t>
            </a:r>
            <a:r>
              <a:rPr lang="en-US" sz="1200" dirty="0" smtClean="0"/>
              <a:t>/2-&gt;1</a:t>
            </a:r>
          </a:p>
          <a:p>
            <a:pPr lvl="4"/>
            <a:endParaRPr lang="en-US" sz="1200" dirty="0" smtClean="0"/>
          </a:p>
          <a:p>
            <a:r>
              <a:rPr lang="en-US" dirty="0" smtClean="0"/>
              <a:t>					</a:t>
            </a:r>
          </a:p>
          <a:p>
            <a:pPr lvl="1"/>
            <a:endParaRPr lang="en-US" sz="1200" dirty="0" smtClean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767765"/>
              </p:ext>
            </p:extLst>
          </p:nvPr>
        </p:nvGraphicFramePr>
        <p:xfrm>
          <a:off x="1009650" y="1447800"/>
          <a:ext cx="97155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3" name="Packager Shell Object" showAsIcon="1" r:id="rId3" imgW="972000" imgH="432000" progId="Package">
                  <p:embed/>
                </p:oleObj>
              </mc:Choice>
              <mc:Fallback>
                <p:oleObj name="Packager Shell Object" showAsIcon="1" r:id="rId3" imgW="972000" imgH="4320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9650" y="1447800"/>
                        <a:ext cx="97155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1460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194" y="0"/>
            <a:ext cx="845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 smtClean="0"/>
              <a:t>DataFlipCard</a:t>
            </a:r>
            <a:r>
              <a:rPr lang="en-US" sz="4400" dirty="0" smtClean="0"/>
              <a:t> List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90600"/>
            <a:ext cx="81534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it look like ?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How to implement in java script using CSS and </a:t>
            </a:r>
            <a:r>
              <a:rPr lang="en-US" dirty="0" err="1" smtClean="0"/>
              <a:t>enyo</a:t>
            </a:r>
            <a:r>
              <a:rPr lang="en-US" dirty="0" smtClean="0"/>
              <a:t> ?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As you see in effect next element come below flip element.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So we need to arrange all element in stack one below other.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Second observation is that as when list flip next element appear from back of the  first element.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So we need to add extra element with background of next element on current element backside.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So our single element is converted into element which have two children upper side is current element , down side is next element 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Now we need it to be circular so we will apply border radius as 50%.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Now lets clip all element in to half such that if you see it from top you will be able to see only bottom portion of arrangement .</a:t>
            </a:r>
          </a:p>
          <a:p>
            <a:pPr lvl="1"/>
            <a:endParaRPr lang="en-US" sz="1200" dirty="0" smtClean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6668847"/>
              </p:ext>
            </p:extLst>
          </p:nvPr>
        </p:nvGraphicFramePr>
        <p:xfrm>
          <a:off x="1169988" y="1520825"/>
          <a:ext cx="811212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2" name="Packager Shell Object" showAsIcon="1" r:id="rId3" imgW="432000" imgH="432000" progId="Package">
                  <p:embed/>
                </p:oleObj>
              </mc:Choice>
              <mc:Fallback>
                <p:oleObj name="Packager Shell Object" showAsIcon="1" r:id="rId3" imgW="432000" imgH="4320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9988" y="1520825"/>
                        <a:ext cx="811212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Oval 5"/>
          <p:cNvSpPr/>
          <p:nvPr/>
        </p:nvSpPr>
        <p:spPr>
          <a:xfrm>
            <a:off x="609600" y="4572000"/>
            <a:ext cx="10668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595001" y="4857571"/>
            <a:ext cx="10668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595001" y="5472869"/>
            <a:ext cx="10668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611380" y="5167357"/>
            <a:ext cx="11430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3305620" y="4282717"/>
            <a:ext cx="1421094" cy="2866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3305620" y="4587490"/>
            <a:ext cx="1421094" cy="2866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6" idx="6"/>
          </p:cNvCxnSpPr>
          <p:nvPr/>
        </p:nvCxnSpPr>
        <p:spPr>
          <a:xfrm flipV="1">
            <a:off x="1676400" y="4495800"/>
            <a:ext cx="1371600" cy="190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876800" y="4176087"/>
            <a:ext cx="121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Front side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4876800" y="4584164"/>
            <a:ext cx="121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Back side</a:t>
            </a:r>
            <a:endParaRPr lang="en-US" sz="1200" dirty="0"/>
          </a:p>
        </p:txBody>
      </p:sp>
      <p:sp>
        <p:nvSpPr>
          <p:cNvPr id="21" name="Oval 20"/>
          <p:cNvSpPr/>
          <p:nvPr/>
        </p:nvSpPr>
        <p:spPr>
          <a:xfrm>
            <a:off x="3124200" y="5428385"/>
            <a:ext cx="1421094" cy="2866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3124200" y="5733158"/>
            <a:ext cx="1421094" cy="2866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695380" y="5321755"/>
            <a:ext cx="121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Front side</a:t>
            </a:r>
            <a:endParaRPr lang="en-US" sz="1200" dirty="0"/>
          </a:p>
        </p:txBody>
      </p:sp>
      <p:sp>
        <p:nvSpPr>
          <p:cNvPr id="24" name="TextBox 23"/>
          <p:cNvSpPr txBox="1"/>
          <p:nvPr/>
        </p:nvSpPr>
        <p:spPr>
          <a:xfrm>
            <a:off x="4695380" y="5729832"/>
            <a:ext cx="121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Back side</a:t>
            </a:r>
            <a:endParaRPr lang="en-US" sz="1200" dirty="0"/>
          </a:p>
        </p:txBody>
      </p:sp>
      <p:cxnSp>
        <p:nvCxnSpPr>
          <p:cNvPr id="26" name="Straight Arrow Connector 25"/>
          <p:cNvCxnSpPr>
            <a:stCxn id="7" idx="6"/>
          </p:cNvCxnSpPr>
          <p:nvPr/>
        </p:nvCxnSpPr>
        <p:spPr>
          <a:xfrm>
            <a:off x="1661801" y="4971871"/>
            <a:ext cx="1386199" cy="7579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hord 27"/>
          <p:cNvSpPr/>
          <p:nvPr/>
        </p:nvSpPr>
        <p:spPr>
          <a:xfrm>
            <a:off x="6477000" y="4591050"/>
            <a:ext cx="990600" cy="380821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9" name="Chord 28"/>
          <p:cNvSpPr/>
          <p:nvPr/>
        </p:nvSpPr>
        <p:spPr>
          <a:xfrm>
            <a:off x="6553200" y="5257800"/>
            <a:ext cx="990600" cy="380821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0" name="Chord 29"/>
          <p:cNvSpPr/>
          <p:nvPr/>
        </p:nvSpPr>
        <p:spPr>
          <a:xfrm>
            <a:off x="6477000" y="4953000"/>
            <a:ext cx="990600" cy="380821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1" name="Chord 30"/>
          <p:cNvSpPr/>
          <p:nvPr/>
        </p:nvSpPr>
        <p:spPr>
          <a:xfrm>
            <a:off x="6629400" y="5638979"/>
            <a:ext cx="990600" cy="380821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7696200" y="4686300"/>
            <a:ext cx="76200" cy="15621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962900" y="4559223"/>
            <a:ext cx="121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Z index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5660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6194" y="0"/>
            <a:ext cx="845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 smtClean="0"/>
              <a:t>DataFlipCard</a:t>
            </a:r>
            <a:r>
              <a:rPr lang="en-US" sz="4400" dirty="0" smtClean="0"/>
              <a:t> List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90600"/>
            <a:ext cx="8153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en-US" dirty="0" smtClean="0"/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Now if we see it from top we will see all half elements 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So we will create parent element and give it back ground of first element (in </a:t>
            </a:r>
            <a:r>
              <a:rPr lang="en-US" sz="1200" dirty="0" err="1" smtClean="0"/>
              <a:t>enyo</a:t>
            </a:r>
            <a:r>
              <a:rPr lang="en-US" sz="1200" dirty="0" smtClean="0"/>
              <a:t> you have to bind the date of first element in collection.) 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now when user drags on data items map that drag to degree of rotation . Rotate current  element by that angle.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200" dirty="0" smtClean="0"/>
              <a:t>Please maintain z order in sequence so that all  element on top should be fully visible</a:t>
            </a:r>
          </a:p>
          <a:p>
            <a:pPr lvl="1"/>
            <a:endParaRPr lang="en-US" sz="1200" dirty="0" smtClean="0"/>
          </a:p>
        </p:txBody>
      </p:sp>
      <p:sp>
        <p:nvSpPr>
          <p:cNvPr id="2" name="Chord 1"/>
          <p:cNvSpPr/>
          <p:nvPr/>
        </p:nvSpPr>
        <p:spPr>
          <a:xfrm>
            <a:off x="1295400" y="3048000"/>
            <a:ext cx="685800" cy="38100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hord 26"/>
          <p:cNvSpPr/>
          <p:nvPr/>
        </p:nvSpPr>
        <p:spPr>
          <a:xfrm rot="10800000">
            <a:off x="1533233" y="3030832"/>
            <a:ext cx="685800" cy="38100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hord 31"/>
          <p:cNvSpPr/>
          <p:nvPr/>
        </p:nvSpPr>
        <p:spPr>
          <a:xfrm>
            <a:off x="1371600" y="3429000"/>
            <a:ext cx="685800" cy="38100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hord 34"/>
          <p:cNvSpPr/>
          <p:nvPr/>
        </p:nvSpPr>
        <p:spPr>
          <a:xfrm rot="10800000">
            <a:off x="1609433" y="3411832"/>
            <a:ext cx="685800" cy="38100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hord 35"/>
          <p:cNvSpPr/>
          <p:nvPr/>
        </p:nvSpPr>
        <p:spPr>
          <a:xfrm>
            <a:off x="1447800" y="3886200"/>
            <a:ext cx="685800" cy="38100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hord 36"/>
          <p:cNvSpPr/>
          <p:nvPr/>
        </p:nvSpPr>
        <p:spPr>
          <a:xfrm rot="10800000">
            <a:off x="1685633" y="3869032"/>
            <a:ext cx="685800" cy="38100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hord 37"/>
          <p:cNvSpPr/>
          <p:nvPr/>
        </p:nvSpPr>
        <p:spPr>
          <a:xfrm>
            <a:off x="1514767" y="4343400"/>
            <a:ext cx="685800" cy="38100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hord 38"/>
          <p:cNvSpPr/>
          <p:nvPr/>
        </p:nvSpPr>
        <p:spPr>
          <a:xfrm rot="10800000">
            <a:off x="1752600" y="4326232"/>
            <a:ext cx="685800" cy="38100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1066800" y="3048000"/>
            <a:ext cx="0" cy="1676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819400" y="3048000"/>
            <a:ext cx="0" cy="16592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52400" y="4022834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Zindex</a:t>
            </a:r>
            <a:endParaRPr lang="en-US" sz="1200" dirty="0"/>
          </a:p>
        </p:txBody>
      </p:sp>
      <p:sp>
        <p:nvSpPr>
          <p:cNvPr id="43" name="TextBox 42"/>
          <p:cNvSpPr txBox="1"/>
          <p:nvPr/>
        </p:nvSpPr>
        <p:spPr>
          <a:xfrm>
            <a:off x="3048000" y="3973033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Zindex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6580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754</Words>
  <Application>Microsoft Office PowerPoint</Application>
  <PresentationFormat>On-screen Show (4:3)</PresentationFormat>
  <Paragraphs>149</Paragraphs>
  <Slides>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Office Theme</vt:lpstr>
      <vt:lpstr>Package</vt:lpstr>
      <vt:lpstr>Different Animations and Approach.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 Animations and Approach.</dc:title>
  <dc:creator>Vikas Bangade/LGSIA CSP-1(vikas.bangade@lge.com)</dc:creator>
  <cp:lastModifiedBy>Vikas Bangade/LGSIA CSP-1(vikas.bangade@lge.com)</cp:lastModifiedBy>
  <cp:revision>16</cp:revision>
  <dcterms:created xsi:type="dcterms:W3CDTF">2015-04-20T09:40:07Z</dcterms:created>
  <dcterms:modified xsi:type="dcterms:W3CDTF">2015-04-20T11:55:03Z</dcterms:modified>
</cp:coreProperties>
</file>

<file path=docProps/thumbnail.jpeg>
</file>